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83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0.pn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1650" y="2098040"/>
            <a:ext cx="8648700" cy="12268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62755" y="3787775"/>
            <a:ext cx="374904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81355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5182" y="6165756"/>
            <a:ext cx="688727" cy="33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41758" y="6187302"/>
            <a:ext cx="695901" cy="294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8554" y="6165756"/>
            <a:ext cx="631333" cy="33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16433" y="6165756"/>
            <a:ext cx="703075" cy="337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11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9047" y="1382660"/>
            <a:ext cx="1076190" cy="524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53333" y="2451264"/>
            <a:ext cx="314284" cy="3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77142" y="3462621"/>
            <a:ext cx="580952" cy="3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11275" y="4149090"/>
            <a:ext cx="8761730" cy="175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2065" y="3051810"/>
            <a:ext cx="5082540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0952" y="4108411"/>
            <a:ext cx="2828571" cy="448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4716780"/>
            <a:ext cx="8790940" cy="176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08500"/>
            <a:ext cx="9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1772920"/>
            <a:ext cx="5873115" cy="480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2380" y="1239150"/>
            <a:ext cx="1114285" cy="515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39047" y="2298213"/>
            <a:ext cx="1057142" cy="419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81904" y="2298213"/>
            <a:ext cx="1066666" cy="419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96190" y="3300029"/>
            <a:ext cx="352380" cy="400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4005580"/>
            <a:ext cx="8898890" cy="213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53"/>
          <a:stretch>
            <a:fillRect/>
          </a:stretch>
        </p:blipFill>
        <p:spPr>
          <a:xfrm>
            <a:off x="720090" y="1115695"/>
            <a:ext cx="10800080" cy="188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9523" y="1344106"/>
            <a:ext cx="323809" cy="4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39047" y="2306116"/>
            <a:ext cx="1000000" cy="514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32280" y="3213735"/>
            <a:ext cx="8727440" cy="209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4"/>
          <a:stretch>
            <a:fillRect/>
          </a:stretch>
        </p:blipFill>
        <p:spPr>
          <a:xfrm>
            <a:off x="695325" y="981895"/>
            <a:ext cx="10800080" cy="291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8752377" y="1266605"/>
            <a:ext cx="561903" cy="4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5419044" y="3266824"/>
            <a:ext cx="323809" cy="4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75460" y="4077335"/>
            <a:ext cx="8684895" cy="208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0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4355"/>
            <a:ext cx="10800000" cy="42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8903" y="3137529"/>
            <a:ext cx="514285" cy="343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10808" y="3147060"/>
            <a:ext cx="285714" cy="33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91760" y="3137529"/>
            <a:ext cx="495238" cy="343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29856" y="3137529"/>
            <a:ext cx="285714" cy="343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91760" y="4319351"/>
            <a:ext cx="342857" cy="390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57985" y="4911090"/>
            <a:ext cx="7360920" cy="185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2023-12-14T12:53:15Z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